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69" r:id="rId11"/>
    <p:sldId id="273" r:id="rId12"/>
    <p:sldId id="271" r:id="rId13"/>
    <p:sldId id="272" r:id="rId14"/>
    <p:sldId id="274" r:id="rId15"/>
    <p:sldId id="256" r:id="rId16"/>
    <p:sldId id="27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571"/>
    <a:srgbClr val="DCD96C"/>
    <a:srgbClr val="6B651D"/>
    <a:srgbClr val="465759"/>
    <a:srgbClr val="FAF8F8"/>
    <a:srgbClr val="F4F0F1"/>
    <a:srgbClr val="D7D6D2"/>
    <a:srgbClr val="DA8478"/>
    <a:srgbClr val="ECB69A"/>
    <a:srgbClr val="16A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62" y="31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44406-B3F4-4E99-83EE-1507FF10D28F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DC36-EC8A-4B3A-B368-B4FC97391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青年之担当，当毅不为疫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740F4-B54B-47AE-95AF-F3CB820331A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94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644DD52A-2846-4C36-83BF-18558E420D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0662" y="3025302"/>
            <a:ext cx="2417728" cy="2417728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2EF23A7-3A0F-462A-9F75-5C556C1AEB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7492" y="1641585"/>
            <a:ext cx="1736303" cy="1736303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EFA8D64-20DE-464E-9CAE-9B71DF1DF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2603" y="2684835"/>
            <a:ext cx="1386106" cy="1386106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C8E1FC2-D589-421A-8601-CD0D1CA3F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1347" y="4474724"/>
            <a:ext cx="1099224" cy="1099224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CC462982-95A5-4654-83EA-471E87EFF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57877" y="1561290"/>
            <a:ext cx="817123" cy="817123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65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7057292" y="173663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23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7057292" y="173663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2020.09.29 </a:t>
            </a:r>
            <a:r>
              <a:rPr lang="zh-CN" altLang="en-US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星期二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2020.09.29 </a:t>
            </a:r>
            <a:r>
              <a:rPr lang="zh-CN" altLang="en-US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星期二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829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18B072-1E8B-4B9B-B681-2CE94889F4E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61111" b="-6111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428AB0-4F59-48F0-948F-87B39F3AED9F}"/>
              </a:ext>
            </a:extLst>
          </p:cNvPr>
          <p:cNvSpPr txBox="1"/>
          <p:nvPr/>
        </p:nvSpPr>
        <p:spPr>
          <a:xfrm>
            <a:off x="492369" y="281353"/>
            <a:ext cx="10134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A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钟齐志莽行书" panose="02010600030101010101" pitchFamily="2" charset="-122"/>
                <a:ea typeface="钟齐志莽行书" panose="02010600030101010101" pitchFamily="2" charset="-122"/>
              </a:rPr>
              <a:t>2020-09-25</a:t>
            </a:r>
          </a:p>
          <a:p>
            <a:r>
              <a:rPr lang="zh-CN" altLang="en-US" sz="11500" b="1" dirty="0">
                <a:solidFill>
                  <a:srgbClr val="FA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钟齐志莽行书" panose="02010600030101010101" pitchFamily="2" charset="-122"/>
                <a:ea typeface="钟齐志莽行书" panose="02010600030101010101" pitchFamily="2" charset="-122"/>
              </a:rPr>
              <a:t>随笔</a:t>
            </a:r>
            <a:endParaRPr lang="en-US" altLang="zh-CN" sz="11500" b="1" dirty="0">
              <a:solidFill>
                <a:srgbClr val="FA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钟齐志莽行书" panose="02010600030101010101" pitchFamily="2" charset="-122"/>
              <a:ea typeface="钟齐志莽行书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33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643F57-D3DA-42F5-9C4F-A00A11D85AE6}"/>
              </a:ext>
            </a:extLst>
          </p:cNvPr>
          <p:cNvSpPr txBox="1"/>
          <p:nvPr/>
        </p:nvSpPr>
        <p:spPr>
          <a:xfrm>
            <a:off x="1016000" y="618835"/>
            <a:ext cx="66686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lang="zh-CN" altLang="en-US" sz="1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👩‍💻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534F72-EE5F-41ED-81BA-6DBADD6CE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88" t="13248" r="51803" b="22608"/>
          <a:stretch/>
        </p:blipFill>
        <p:spPr>
          <a:xfrm>
            <a:off x="1191491" y="3648363"/>
            <a:ext cx="2382982" cy="23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502474-6E53-45ED-822C-2102EB394CF5}"/>
              </a:ext>
            </a:extLst>
          </p:cNvPr>
          <p:cNvSpPr/>
          <p:nvPr/>
        </p:nvSpPr>
        <p:spPr>
          <a:xfrm>
            <a:off x="4272424" y="324433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路漫漫其修远兮，吾将上下而求索</a:t>
            </a:r>
          </a:p>
        </p:txBody>
      </p:sp>
    </p:spTree>
    <p:extLst>
      <p:ext uri="{BB962C8B-B14F-4D97-AF65-F5344CB8AC3E}">
        <p14:creationId xmlns:p14="http://schemas.microsoft.com/office/powerpoint/2010/main" val="231507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DAAAFDE-30AF-4D58-8F43-D215EB7B7027}"/>
              </a:ext>
            </a:extLst>
          </p:cNvPr>
          <p:cNvGrpSpPr/>
          <p:nvPr/>
        </p:nvGrpSpPr>
        <p:grpSpPr>
          <a:xfrm>
            <a:off x="0" y="-1"/>
            <a:ext cx="12189633" cy="6858002"/>
            <a:chOff x="0" y="-1"/>
            <a:chExt cx="12189633" cy="685800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70E275-A2FD-4E25-A769-9673E458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" y="-1"/>
              <a:ext cx="12187266" cy="6858002"/>
            </a:xfrm>
            <a:prstGeom prst="rect">
              <a:avLst/>
            </a:prstGeom>
            <a:effectLst>
              <a:outerShdw blurRad="50800" dist="50800" sx="1000" sy="1000" algn="ctr" rotWithShape="0">
                <a:srgbClr val="000000"/>
              </a:outerShdw>
            </a:effec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FB2DA1F-0845-4420-910A-24E597ECE369}"/>
                </a:ext>
              </a:extLst>
            </p:cNvPr>
            <p:cNvSpPr/>
            <p:nvPr/>
          </p:nvSpPr>
          <p:spPr>
            <a:xfrm>
              <a:off x="0" y="0"/>
              <a:ext cx="12187266" cy="68580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"/>
                <a:ea typeface="叶根友毛笔行书简体2012版" panose="02010601030101010101" pitchFamily="2" charset="-122"/>
                <a:sym typeface=""/>
              </a:endParaRPr>
            </a:p>
          </p:txBody>
        </p:sp>
        <p:sp>
          <p:nvSpPr>
            <p:cNvPr id="16" name="下" hidden="1">
              <a:extLst>
                <a:ext uri="{FF2B5EF4-FFF2-40B4-BE49-F238E27FC236}">
                  <a16:creationId xmlns:a16="http://schemas.microsoft.com/office/drawing/2014/main" id="{986067A3-881C-4DF0-8644-53A27FAE08F8}"/>
                </a:ext>
              </a:extLst>
            </p:cNvPr>
            <p:cNvSpPr txBox="1"/>
            <p:nvPr/>
          </p:nvSpPr>
          <p:spPr>
            <a:xfrm>
              <a:off x="1713349" y="923602"/>
              <a:ext cx="8885382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solidFill>
                    <a:srgbClr val="143A4F"/>
                  </a:solidFill>
                  <a:latin typeface=""/>
                  <a:ea typeface="叶根友毛笔行书简体2012版" panose="02010601030101010101" pitchFamily="2" charset="-122"/>
                  <a:sym typeface=""/>
                </a:rPr>
                <a:t>路漫漫其修远兮吾将上下而求索 </a:t>
              </a:r>
            </a:p>
          </p:txBody>
        </p:sp>
        <p:sp>
          <p:nvSpPr>
            <p:cNvPr id="2" name="上">
              <a:extLst>
                <a:ext uri="{FF2B5EF4-FFF2-40B4-BE49-F238E27FC236}">
                  <a16:creationId xmlns:a16="http://schemas.microsoft.com/office/drawing/2014/main" id="{EB04FD5A-4BFF-464A-83C6-9C6DC323F17D}"/>
                </a:ext>
              </a:extLst>
            </p:cNvPr>
            <p:cNvSpPr txBox="1"/>
            <p:nvPr/>
          </p:nvSpPr>
          <p:spPr>
            <a:xfrm>
              <a:off x="2137294" y="1848158"/>
              <a:ext cx="791741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solidFill>
                    <a:schemeClr val="bg1"/>
                  </a:solidFill>
                  <a:latin typeface="苏新诗柳楷繁" panose="02010600000101010101" pitchFamily="2" charset="-122"/>
                  <a:ea typeface="苏新诗柳楷繁" panose="02010600000101010101" pitchFamily="2" charset="-122"/>
                  <a:sym typeface=""/>
                </a:rPr>
                <a:t>路漫漫其修远兮吾将上下而求索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26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0"/>
    </mc:Choice>
    <mc:Fallback xmlns="">
      <p:transition spd="slow" advTm="6960"/>
    </mc:Fallback>
  </mc:AlternateContent>
  <p:extLst mod="1">
    <p:ext uri="{E180D4A7-C9FB-4DFB-919C-405C955672EB}">
      <p14:showEvtLst xmlns:p14="http://schemas.microsoft.com/office/powerpoint/2010/main">
        <p14:playEvt time="232" objId="1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AF963BE-DAF1-4CBC-8126-188665910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242F84E-12CC-4AF0-899D-DC4FCF5688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BBE2FE-2B6C-4721-89C2-17B4A3C88955}"/>
              </a:ext>
            </a:extLst>
          </p:cNvPr>
          <p:cNvSpPr txBox="1"/>
          <p:nvPr/>
        </p:nvSpPr>
        <p:spPr>
          <a:xfrm>
            <a:off x="2422071" y="1219706"/>
            <a:ext cx="7347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ln w="38100">
                  <a:solidFill>
                    <a:schemeClr val="bg1"/>
                  </a:solidFill>
                </a:ln>
                <a:noFill/>
                <a:latin typeface="康熙字典體" pitchFamily="2" charset="-120"/>
                <a:ea typeface="康熙字典體" pitchFamily="2" charset="-120"/>
              </a:rPr>
              <a:t>送你一朵</a:t>
            </a:r>
            <a:endParaRPr lang="en-US" altLang="zh-CN" sz="9600" b="1" dirty="0">
              <a:ln w="38100">
                <a:solidFill>
                  <a:schemeClr val="bg1"/>
                </a:solidFill>
              </a:ln>
              <a:noFill/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DF26A9-3E05-4096-894C-96C22BB3B76E}"/>
              </a:ext>
            </a:extLst>
          </p:cNvPr>
          <p:cNvSpPr/>
          <p:nvPr/>
        </p:nvSpPr>
        <p:spPr>
          <a:xfrm>
            <a:off x="6041108" y="2644170"/>
            <a:ext cx="265008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9600" b="1" dirty="0">
                <a:ln w="38100">
                  <a:noFill/>
                </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6000">
                      <a:srgbClr val="DCD96C"/>
                    </a:gs>
                    <a:gs pos="100000">
                      <a:srgbClr val="7FB571"/>
                    </a:gs>
                  </a:gsLst>
                  <a:lin ang="13500000" scaled="1"/>
                  <a:tileRect/>
                </a:gradFill>
                <a:latin typeface="康熙字典體" pitchFamily="2" charset="-120"/>
                <a:ea typeface="康熙字典體" pitchFamily="2" charset="-120"/>
              </a:rPr>
              <a:t>山茶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90F60D6-F5EF-44A8-8E8A-2896E0DD4D70}"/>
              </a:ext>
            </a:extLst>
          </p:cNvPr>
          <p:cNvSpPr/>
          <p:nvPr/>
        </p:nvSpPr>
        <p:spPr>
          <a:xfrm>
            <a:off x="8552600" y="2992459"/>
            <a:ext cx="1168616" cy="1103186"/>
          </a:xfrm>
          <a:custGeom>
            <a:avLst/>
            <a:gdLst/>
            <a:ahLst/>
            <a:cxnLst/>
            <a:rect l="l" t="t" r="r" b="b"/>
            <a:pathLst>
              <a:path w="1168616" h="1103186">
                <a:moveTo>
                  <a:pt x="671208" y="354045"/>
                </a:moveTo>
                <a:cubicBezTo>
                  <a:pt x="688111" y="354045"/>
                  <a:pt x="708552" y="362027"/>
                  <a:pt x="732530" y="377991"/>
                </a:cubicBezTo>
                <a:cubicBezTo>
                  <a:pt x="739540" y="382461"/>
                  <a:pt x="745433" y="387477"/>
                  <a:pt x="750208" y="393040"/>
                </a:cubicBezTo>
                <a:cubicBezTo>
                  <a:pt x="758285" y="401130"/>
                  <a:pt x="762324" y="408528"/>
                  <a:pt x="762324" y="415233"/>
                </a:cubicBezTo>
                <a:cubicBezTo>
                  <a:pt x="762324" y="420326"/>
                  <a:pt x="760876" y="425787"/>
                  <a:pt x="757980" y="431616"/>
                </a:cubicBezTo>
                <a:lnTo>
                  <a:pt x="746017" y="448342"/>
                </a:lnTo>
                <a:cubicBezTo>
                  <a:pt x="745725" y="448926"/>
                  <a:pt x="745579" y="449854"/>
                  <a:pt x="745579" y="451124"/>
                </a:cubicBezTo>
                <a:lnTo>
                  <a:pt x="745579" y="576763"/>
                </a:lnTo>
                <a:lnTo>
                  <a:pt x="746317" y="576396"/>
                </a:lnTo>
                <a:cubicBezTo>
                  <a:pt x="748117" y="576047"/>
                  <a:pt x="751065" y="575672"/>
                  <a:pt x="755161" y="575272"/>
                </a:cubicBezTo>
                <a:cubicBezTo>
                  <a:pt x="755161" y="576873"/>
                  <a:pt x="752583" y="575298"/>
                  <a:pt x="747427" y="570548"/>
                </a:cubicBezTo>
                <a:lnTo>
                  <a:pt x="757866" y="560871"/>
                </a:lnTo>
                <a:cubicBezTo>
                  <a:pt x="761397" y="557340"/>
                  <a:pt x="763632" y="554171"/>
                  <a:pt x="764572" y="551365"/>
                </a:cubicBezTo>
                <a:lnTo>
                  <a:pt x="765448" y="546945"/>
                </a:lnTo>
                <a:cubicBezTo>
                  <a:pt x="765448" y="543199"/>
                  <a:pt x="768077" y="538696"/>
                  <a:pt x="773335" y="533439"/>
                </a:cubicBezTo>
                <a:cubicBezTo>
                  <a:pt x="778732" y="533439"/>
                  <a:pt x="783641" y="530130"/>
                  <a:pt x="788060" y="523514"/>
                </a:cubicBezTo>
                <a:cubicBezTo>
                  <a:pt x="789318" y="522256"/>
                  <a:pt x="790156" y="521209"/>
                  <a:pt x="790575" y="520370"/>
                </a:cubicBezTo>
                <a:cubicBezTo>
                  <a:pt x="790575" y="518389"/>
                  <a:pt x="791826" y="516148"/>
                  <a:pt x="794328" y="513646"/>
                </a:cubicBezTo>
                <a:lnTo>
                  <a:pt x="804767" y="497415"/>
                </a:lnTo>
                <a:lnTo>
                  <a:pt x="837228" y="458020"/>
                </a:lnTo>
                <a:cubicBezTo>
                  <a:pt x="848976" y="443135"/>
                  <a:pt x="856545" y="429241"/>
                  <a:pt x="859936" y="416338"/>
                </a:cubicBezTo>
                <a:cubicBezTo>
                  <a:pt x="859936" y="414217"/>
                  <a:pt x="859542" y="411169"/>
                  <a:pt x="858755" y="407194"/>
                </a:cubicBezTo>
                <a:cubicBezTo>
                  <a:pt x="858755" y="404769"/>
                  <a:pt x="858209" y="402197"/>
                  <a:pt x="857117" y="399479"/>
                </a:cubicBezTo>
                <a:lnTo>
                  <a:pt x="853992" y="390125"/>
                </a:lnTo>
                <a:cubicBezTo>
                  <a:pt x="853180" y="386900"/>
                  <a:pt x="852773" y="383312"/>
                  <a:pt x="852773" y="379362"/>
                </a:cubicBezTo>
                <a:cubicBezTo>
                  <a:pt x="852773" y="364071"/>
                  <a:pt x="863213" y="356426"/>
                  <a:pt x="884091" y="356426"/>
                </a:cubicBezTo>
                <a:lnTo>
                  <a:pt x="910133" y="356426"/>
                </a:lnTo>
                <a:cubicBezTo>
                  <a:pt x="923303" y="357442"/>
                  <a:pt x="934714" y="359150"/>
                  <a:pt x="944366" y="361550"/>
                </a:cubicBezTo>
                <a:cubicBezTo>
                  <a:pt x="950043" y="362973"/>
                  <a:pt x="955897" y="366700"/>
                  <a:pt x="961930" y="372733"/>
                </a:cubicBezTo>
                <a:lnTo>
                  <a:pt x="971455" y="381058"/>
                </a:lnTo>
                <a:cubicBezTo>
                  <a:pt x="973830" y="383458"/>
                  <a:pt x="976840" y="385744"/>
                  <a:pt x="980484" y="387916"/>
                </a:cubicBezTo>
                <a:lnTo>
                  <a:pt x="1010622" y="407194"/>
                </a:lnTo>
                <a:cubicBezTo>
                  <a:pt x="1027690" y="420466"/>
                  <a:pt x="1036225" y="435280"/>
                  <a:pt x="1036225" y="451638"/>
                </a:cubicBezTo>
                <a:cubicBezTo>
                  <a:pt x="1037825" y="470116"/>
                  <a:pt x="1031900" y="483407"/>
                  <a:pt x="1018451" y="491510"/>
                </a:cubicBezTo>
                <a:cubicBezTo>
                  <a:pt x="1015492" y="493478"/>
                  <a:pt x="1012634" y="494919"/>
                  <a:pt x="1009879" y="495834"/>
                </a:cubicBezTo>
                <a:lnTo>
                  <a:pt x="1003840" y="498863"/>
                </a:lnTo>
                <a:cubicBezTo>
                  <a:pt x="998912" y="500971"/>
                  <a:pt x="996080" y="502393"/>
                  <a:pt x="995343" y="503130"/>
                </a:cubicBezTo>
                <a:lnTo>
                  <a:pt x="878453" y="611410"/>
                </a:lnTo>
                <a:cubicBezTo>
                  <a:pt x="864660" y="623653"/>
                  <a:pt x="851535" y="636480"/>
                  <a:pt x="839076" y="649891"/>
                </a:cubicBezTo>
                <a:cubicBezTo>
                  <a:pt x="834733" y="649891"/>
                  <a:pt x="828834" y="652069"/>
                  <a:pt x="821379" y="656425"/>
                </a:cubicBezTo>
                <a:cubicBezTo>
                  <a:pt x="812717" y="661137"/>
                  <a:pt x="804596" y="665646"/>
                  <a:pt x="797014" y="669951"/>
                </a:cubicBezTo>
                <a:cubicBezTo>
                  <a:pt x="768083" y="691198"/>
                  <a:pt x="749008" y="707422"/>
                  <a:pt x="739788" y="718624"/>
                </a:cubicBezTo>
                <a:cubicBezTo>
                  <a:pt x="737273" y="731857"/>
                  <a:pt x="736016" y="751529"/>
                  <a:pt x="736016" y="777641"/>
                </a:cubicBezTo>
                <a:cubicBezTo>
                  <a:pt x="736016" y="804412"/>
                  <a:pt x="737419" y="824116"/>
                  <a:pt x="740226" y="836753"/>
                </a:cubicBezTo>
                <a:lnTo>
                  <a:pt x="747979" y="862546"/>
                </a:lnTo>
                <a:cubicBezTo>
                  <a:pt x="747979" y="891477"/>
                  <a:pt x="753916" y="909689"/>
                  <a:pt x="765791" y="917182"/>
                </a:cubicBezTo>
                <a:cubicBezTo>
                  <a:pt x="769969" y="920179"/>
                  <a:pt x="775995" y="922332"/>
                  <a:pt x="783869" y="923640"/>
                </a:cubicBezTo>
                <a:cubicBezTo>
                  <a:pt x="786308" y="924249"/>
                  <a:pt x="789419" y="924554"/>
                  <a:pt x="793204" y="924554"/>
                </a:cubicBezTo>
                <a:lnTo>
                  <a:pt x="804329" y="924554"/>
                </a:lnTo>
                <a:lnTo>
                  <a:pt x="885673" y="907809"/>
                </a:lnTo>
                <a:cubicBezTo>
                  <a:pt x="888403" y="907809"/>
                  <a:pt x="893864" y="906101"/>
                  <a:pt x="902056" y="902685"/>
                </a:cubicBezTo>
                <a:lnTo>
                  <a:pt x="930764" y="890721"/>
                </a:lnTo>
                <a:cubicBezTo>
                  <a:pt x="960838" y="878186"/>
                  <a:pt x="986949" y="871919"/>
                  <a:pt x="1009098" y="871919"/>
                </a:cubicBezTo>
                <a:cubicBezTo>
                  <a:pt x="1013542" y="868693"/>
                  <a:pt x="1019429" y="856800"/>
                  <a:pt x="1026757" y="836238"/>
                </a:cubicBezTo>
                <a:cubicBezTo>
                  <a:pt x="1032853" y="818725"/>
                  <a:pt x="1037476" y="798532"/>
                  <a:pt x="1040625" y="775659"/>
                </a:cubicBezTo>
                <a:cubicBezTo>
                  <a:pt x="1041375" y="773450"/>
                  <a:pt x="1041749" y="770922"/>
                  <a:pt x="1041749" y="768077"/>
                </a:cubicBezTo>
                <a:lnTo>
                  <a:pt x="1042930" y="758457"/>
                </a:lnTo>
                <a:cubicBezTo>
                  <a:pt x="1042930" y="753301"/>
                  <a:pt x="1043330" y="749123"/>
                  <a:pt x="1044131" y="745922"/>
                </a:cubicBezTo>
                <a:cubicBezTo>
                  <a:pt x="1044131" y="741934"/>
                  <a:pt x="1044569" y="738175"/>
                  <a:pt x="1045445" y="734645"/>
                </a:cubicBezTo>
                <a:cubicBezTo>
                  <a:pt x="1048594" y="710540"/>
                  <a:pt x="1056367" y="698488"/>
                  <a:pt x="1068762" y="698488"/>
                </a:cubicBezTo>
                <a:cubicBezTo>
                  <a:pt x="1077538" y="696087"/>
                  <a:pt x="1083532" y="696488"/>
                  <a:pt x="1086745" y="699688"/>
                </a:cubicBezTo>
                <a:cubicBezTo>
                  <a:pt x="1086796" y="699688"/>
                  <a:pt x="1088695" y="703441"/>
                  <a:pt x="1092441" y="710946"/>
                </a:cubicBezTo>
                <a:cubicBezTo>
                  <a:pt x="1092441" y="711213"/>
                  <a:pt x="1092841" y="711766"/>
                  <a:pt x="1093641" y="712604"/>
                </a:cubicBezTo>
                <a:lnTo>
                  <a:pt x="1092441" y="737540"/>
                </a:lnTo>
                <a:cubicBezTo>
                  <a:pt x="1092441" y="781228"/>
                  <a:pt x="1098423" y="824891"/>
                  <a:pt x="1110386" y="868528"/>
                </a:cubicBezTo>
                <a:cubicBezTo>
                  <a:pt x="1122375" y="901116"/>
                  <a:pt x="1141520" y="931355"/>
                  <a:pt x="1167822" y="959244"/>
                </a:cubicBezTo>
                <a:cubicBezTo>
                  <a:pt x="1170197" y="968858"/>
                  <a:pt x="1167244" y="983533"/>
                  <a:pt x="1158964" y="1003269"/>
                </a:cubicBezTo>
                <a:cubicBezTo>
                  <a:pt x="1154405" y="1013060"/>
                  <a:pt x="1148728" y="1020217"/>
                  <a:pt x="1141933" y="1024738"/>
                </a:cubicBezTo>
                <a:cubicBezTo>
                  <a:pt x="1138961" y="1026732"/>
                  <a:pt x="1134669" y="1028847"/>
                  <a:pt x="1129055" y="1031082"/>
                </a:cubicBezTo>
                <a:lnTo>
                  <a:pt x="1111968" y="1035025"/>
                </a:lnTo>
                <a:cubicBezTo>
                  <a:pt x="1111790" y="1035025"/>
                  <a:pt x="1111637" y="1035089"/>
                  <a:pt x="1111510" y="1035216"/>
                </a:cubicBezTo>
                <a:lnTo>
                  <a:pt x="1034015" y="1052418"/>
                </a:lnTo>
                <a:cubicBezTo>
                  <a:pt x="1005732" y="1057561"/>
                  <a:pt x="982072" y="1060133"/>
                  <a:pt x="963035" y="1060133"/>
                </a:cubicBezTo>
                <a:lnTo>
                  <a:pt x="862565" y="1060133"/>
                </a:lnTo>
                <a:cubicBezTo>
                  <a:pt x="845407" y="1060133"/>
                  <a:pt x="829742" y="1060501"/>
                  <a:pt x="815569" y="1061238"/>
                </a:cubicBezTo>
                <a:lnTo>
                  <a:pt x="789546" y="1063733"/>
                </a:lnTo>
                <a:cubicBezTo>
                  <a:pt x="786905" y="1064026"/>
                  <a:pt x="785228" y="1064896"/>
                  <a:pt x="784517" y="1066343"/>
                </a:cubicBezTo>
                <a:cubicBezTo>
                  <a:pt x="767740" y="1068578"/>
                  <a:pt x="753370" y="1067308"/>
                  <a:pt x="741407" y="1062533"/>
                </a:cubicBezTo>
                <a:cubicBezTo>
                  <a:pt x="739489" y="1062533"/>
                  <a:pt x="736175" y="1061352"/>
                  <a:pt x="731463" y="1058990"/>
                </a:cubicBezTo>
                <a:cubicBezTo>
                  <a:pt x="729825" y="1058165"/>
                  <a:pt x="728358" y="1057752"/>
                  <a:pt x="727062" y="1057752"/>
                </a:cubicBezTo>
                <a:cubicBezTo>
                  <a:pt x="721195" y="1055224"/>
                  <a:pt x="716242" y="1053624"/>
                  <a:pt x="712203" y="1052951"/>
                </a:cubicBezTo>
                <a:cubicBezTo>
                  <a:pt x="694042" y="1052951"/>
                  <a:pt x="677609" y="1045141"/>
                  <a:pt x="662902" y="1029520"/>
                </a:cubicBezTo>
                <a:cubicBezTo>
                  <a:pt x="656527" y="1024046"/>
                  <a:pt x="650792" y="1017493"/>
                  <a:pt x="645700" y="1009860"/>
                </a:cubicBezTo>
                <a:lnTo>
                  <a:pt x="633279" y="987819"/>
                </a:lnTo>
                <a:cubicBezTo>
                  <a:pt x="630523" y="973049"/>
                  <a:pt x="628752" y="957485"/>
                  <a:pt x="627964" y="941128"/>
                </a:cubicBezTo>
                <a:cubicBezTo>
                  <a:pt x="627126" y="934409"/>
                  <a:pt x="626707" y="926351"/>
                  <a:pt x="626707" y="916953"/>
                </a:cubicBezTo>
                <a:lnTo>
                  <a:pt x="624326" y="846392"/>
                </a:lnTo>
                <a:cubicBezTo>
                  <a:pt x="623576" y="830034"/>
                  <a:pt x="622376" y="818357"/>
                  <a:pt x="620725" y="811359"/>
                </a:cubicBezTo>
                <a:cubicBezTo>
                  <a:pt x="612864" y="811359"/>
                  <a:pt x="600418" y="816833"/>
                  <a:pt x="583387" y="827780"/>
                </a:cubicBezTo>
                <a:lnTo>
                  <a:pt x="558222" y="844563"/>
                </a:lnTo>
                <a:cubicBezTo>
                  <a:pt x="555060" y="847726"/>
                  <a:pt x="551885" y="849834"/>
                  <a:pt x="548697" y="850888"/>
                </a:cubicBezTo>
                <a:cubicBezTo>
                  <a:pt x="538575" y="857898"/>
                  <a:pt x="529616" y="863353"/>
                  <a:pt x="521818" y="867252"/>
                </a:cubicBezTo>
                <a:lnTo>
                  <a:pt x="513912" y="872510"/>
                </a:lnTo>
                <a:lnTo>
                  <a:pt x="485661" y="882320"/>
                </a:lnTo>
                <a:lnTo>
                  <a:pt x="479908" y="885616"/>
                </a:lnTo>
                <a:cubicBezTo>
                  <a:pt x="473012" y="890785"/>
                  <a:pt x="465322" y="895490"/>
                  <a:pt x="456838" y="899732"/>
                </a:cubicBezTo>
                <a:lnTo>
                  <a:pt x="445846" y="903885"/>
                </a:lnTo>
                <a:cubicBezTo>
                  <a:pt x="440652" y="905993"/>
                  <a:pt x="437280" y="907047"/>
                  <a:pt x="435731" y="907047"/>
                </a:cubicBezTo>
                <a:cubicBezTo>
                  <a:pt x="429787" y="909600"/>
                  <a:pt x="425806" y="914908"/>
                  <a:pt x="423786" y="922973"/>
                </a:cubicBezTo>
                <a:lnTo>
                  <a:pt x="426149" y="966369"/>
                </a:lnTo>
                <a:cubicBezTo>
                  <a:pt x="426212" y="969747"/>
                  <a:pt x="426644" y="972636"/>
                  <a:pt x="427444" y="975037"/>
                </a:cubicBezTo>
                <a:lnTo>
                  <a:pt x="427444" y="1016756"/>
                </a:lnTo>
                <a:cubicBezTo>
                  <a:pt x="426453" y="1033419"/>
                  <a:pt x="424072" y="1048678"/>
                  <a:pt x="420300" y="1062533"/>
                </a:cubicBezTo>
                <a:cubicBezTo>
                  <a:pt x="412680" y="1089635"/>
                  <a:pt x="393059" y="1103186"/>
                  <a:pt x="361436" y="1103186"/>
                </a:cubicBezTo>
                <a:cubicBezTo>
                  <a:pt x="339274" y="1103186"/>
                  <a:pt x="324174" y="1089133"/>
                  <a:pt x="316135" y="1061028"/>
                </a:cubicBezTo>
                <a:cubicBezTo>
                  <a:pt x="313569" y="1052557"/>
                  <a:pt x="311893" y="1042785"/>
                  <a:pt x="311106" y="1031710"/>
                </a:cubicBezTo>
                <a:cubicBezTo>
                  <a:pt x="310217" y="1026351"/>
                  <a:pt x="309772" y="1020198"/>
                  <a:pt x="309772" y="1013251"/>
                </a:cubicBezTo>
                <a:lnTo>
                  <a:pt x="309772" y="661427"/>
                </a:lnTo>
                <a:lnTo>
                  <a:pt x="303709" y="662474"/>
                </a:lnTo>
                <a:cubicBezTo>
                  <a:pt x="300290" y="663687"/>
                  <a:pt x="296964" y="665506"/>
                  <a:pt x="293732" y="667932"/>
                </a:cubicBezTo>
                <a:lnTo>
                  <a:pt x="278625" y="678523"/>
                </a:lnTo>
                <a:cubicBezTo>
                  <a:pt x="274193" y="682067"/>
                  <a:pt x="270085" y="684219"/>
                  <a:pt x="266300" y="684981"/>
                </a:cubicBezTo>
                <a:lnTo>
                  <a:pt x="230181" y="714528"/>
                </a:lnTo>
                <a:cubicBezTo>
                  <a:pt x="227121" y="717589"/>
                  <a:pt x="215748" y="724739"/>
                  <a:pt x="196063" y="735978"/>
                </a:cubicBezTo>
                <a:cubicBezTo>
                  <a:pt x="189230" y="740080"/>
                  <a:pt x="183420" y="743160"/>
                  <a:pt x="178632" y="745217"/>
                </a:cubicBezTo>
                <a:cubicBezTo>
                  <a:pt x="168053" y="749447"/>
                  <a:pt x="166072" y="751161"/>
                  <a:pt x="172688" y="750361"/>
                </a:cubicBezTo>
                <a:lnTo>
                  <a:pt x="172688" y="752971"/>
                </a:lnTo>
                <a:cubicBezTo>
                  <a:pt x="162249" y="758190"/>
                  <a:pt x="150819" y="764941"/>
                  <a:pt x="138398" y="773221"/>
                </a:cubicBezTo>
                <a:lnTo>
                  <a:pt x="99708" y="796500"/>
                </a:lnTo>
                <a:cubicBezTo>
                  <a:pt x="67589" y="815982"/>
                  <a:pt x="34354" y="825723"/>
                  <a:pt x="0" y="825723"/>
                </a:cubicBezTo>
                <a:cubicBezTo>
                  <a:pt x="0" y="804857"/>
                  <a:pt x="7817" y="789953"/>
                  <a:pt x="23451" y="781012"/>
                </a:cubicBezTo>
                <a:lnTo>
                  <a:pt x="39434" y="773678"/>
                </a:lnTo>
                <a:cubicBezTo>
                  <a:pt x="45453" y="771024"/>
                  <a:pt x="51118" y="767938"/>
                  <a:pt x="56426" y="764420"/>
                </a:cubicBezTo>
                <a:cubicBezTo>
                  <a:pt x="62560" y="760115"/>
                  <a:pt x="70009" y="753974"/>
                  <a:pt x="78772" y="745998"/>
                </a:cubicBezTo>
                <a:lnTo>
                  <a:pt x="104756" y="720014"/>
                </a:lnTo>
                <a:cubicBezTo>
                  <a:pt x="106547" y="720014"/>
                  <a:pt x="110084" y="718255"/>
                  <a:pt x="115367" y="714737"/>
                </a:cubicBezTo>
                <a:cubicBezTo>
                  <a:pt x="124422" y="708692"/>
                  <a:pt x="130696" y="705670"/>
                  <a:pt x="134188" y="705670"/>
                </a:cubicBezTo>
                <a:cubicBezTo>
                  <a:pt x="134112" y="705670"/>
                  <a:pt x="136468" y="702672"/>
                  <a:pt x="141256" y="696678"/>
                </a:cubicBezTo>
                <a:cubicBezTo>
                  <a:pt x="143491" y="694443"/>
                  <a:pt x="145650" y="691757"/>
                  <a:pt x="147733" y="688620"/>
                </a:cubicBezTo>
                <a:lnTo>
                  <a:pt x="157677" y="674428"/>
                </a:lnTo>
                <a:cubicBezTo>
                  <a:pt x="160204" y="671011"/>
                  <a:pt x="164567" y="666827"/>
                  <a:pt x="170764" y="661874"/>
                </a:cubicBezTo>
                <a:lnTo>
                  <a:pt x="180994" y="654730"/>
                </a:lnTo>
                <a:cubicBezTo>
                  <a:pt x="192665" y="647720"/>
                  <a:pt x="200584" y="642132"/>
                  <a:pt x="204749" y="637966"/>
                </a:cubicBezTo>
                <a:lnTo>
                  <a:pt x="257194" y="580644"/>
                </a:lnTo>
                <a:cubicBezTo>
                  <a:pt x="258756" y="578778"/>
                  <a:pt x="259537" y="577787"/>
                  <a:pt x="259537" y="577673"/>
                </a:cubicBezTo>
                <a:lnTo>
                  <a:pt x="270301" y="559728"/>
                </a:lnTo>
                <a:cubicBezTo>
                  <a:pt x="270301" y="556426"/>
                  <a:pt x="275184" y="551117"/>
                  <a:pt x="284950" y="543802"/>
                </a:cubicBezTo>
                <a:cubicBezTo>
                  <a:pt x="287147" y="541909"/>
                  <a:pt x="288246" y="538049"/>
                  <a:pt x="288246" y="532219"/>
                </a:cubicBezTo>
                <a:cubicBezTo>
                  <a:pt x="293834" y="533019"/>
                  <a:pt x="297421" y="531438"/>
                  <a:pt x="299009" y="527476"/>
                </a:cubicBezTo>
                <a:cubicBezTo>
                  <a:pt x="305194" y="509328"/>
                  <a:pt x="310477" y="497193"/>
                  <a:pt x="314858" y="491071"/>
                </a:cubicBezTo>
                <a:cubicBezTo>
                  <a:pt x="316649" y="487515"/>
                  <a:pt x="320586" y="482683"/>
                  <a:pt x="326669" y="476574"/>
                </a:cubicBezTo>
                <a:lnTo>
                  <a:pt x="328498" y="474269"/>
                </a:lnTo>
                <a:cubicBezTo>
                  <a:pt x="330200" y="471755"/>
                  <a:pt x="331483" y="469189"/>
                  <a:pt x="332346" y="466573"/>
                </a:cubicBezTo>
                <a:cubicBezTo>
                  <a:pt x="338823" y="457937"/>
                  <a:pt x="342062" y="450393"/>
                  <a:pt x="342062" y="443942"/>
                </a:cubicBezTo>
                <a:cubicBezTo>
                  <a:pt x="342062" y="443078"/>
                  <a:pt x="341662" y="441040"/>
                  <a:pt x="340862" y="437827"/>
                </a:cubicBezTo>
                <a:cubicBezTo>
                  <a:pt x="340862" y="436887"/>
                  <a:pt x="340322" y="435337"/>
                  <a:pt x="339242" y="433178"/>
                </a:cubicBezTo>
                <a:lnTo>
                  <a:pt x="336366" y="423272"/>
                </a:lnTo>
                <a:cubicBezTo>
                  <a:pt x="335375" y="419437"/>
                  <a:pt x="334880" y="419228"/>
                  <a:pt x="334880" y="422644"/>
                </a:cubicBezTo>
                <a:cubicBezTo>
                  <a:pt x="331692" y="422644"/>
                  <a:pt x="332111" y="414738"/>
                  <a:pt x="336137" y="398927"/>
                </a:cubicBezTo>
                <a:cubicBezTo>
                  <a:pt x="339985" y="395091"/>
                  <a:pt x="345516" y="391815"/>
                  <a:pt x="352730" y="389097"/>
                </a:cubicBezTo>
                <a:cubicBezTo>
                  <a:pt x="370802" y="380080"/>
                  <a:pt x="388703" y="375571"/>
                  <a:pt x="406432" y="375571"/>
                </a:cubicBezTo>
                <a:cubicBezTo>
                  <a:pt x="416427" y="373158"/>
                  <a:pt x="426549" y="378778"/>
                  <a:pt x="436797" y="392430"/>
                </a:cubicBezTo>
                <a:lnTo>
                  <a:pt x="448932" y="407594"/>
                </a:lnTo>
                <a:lnTo>
                  <a:pt x="459943" y="416414"/>
                </a:lnTo>
                <a:cubicBezTo>
                  <a:pt x="466039" y="421494"/>
                  <a:pt x="469925" y="425285"/>
                  <a:pt x="471602" y="427787"/>
                </a:cubicBezTo>
                <a:cubicBezTo>
                  <a:pt x="480441" y="436627"/>
                  <a:pt x="484861" y="446799"/>
                  <a:pt x="484861" y="458305"/>
                </a:cubicBezTo>
                <a:cubicBezTo>
                  <a:pt x="484861" y="468364"/>
                  <a:pt x="480651" y="478524"/>
                  <a:pt x="472230" y="488785"/>
                </a:cubicBezTo>
                <a:cubicBezTo>
                  <a:pt x="471164" y="490944"/>
                  <a:pt x="469189" y="493465"/>
                  <a:pt x="466306" y="496348"/>
                </a:cubicBezTo>
                <a:lnTo>
                  <a:pt x="454152" y="510521"/>
                </a:lnTo>
                <a:cubicBezTo>
                  <a:pt x="440601" y="528848"/>
                  <a:pt x="430289" y="546412"/>
                  <a:pt x="423215" y="563214"/>
                </a:cubicBezTo>
                <a:cubicBezTo>
                  <a:pt x="416458" y="577971"/>
                  <a:pt x="413080" y="593230"/>
                  <a:pt x="413080" y="608991"/>
                </a:cubicBezTo>
                <a:cubicBezTo>
                  <a:pt x="413080" y="615963"/>
                  <a:pt x="413480" y="623462"/>
                  <a:pt x="414280" y="631489"/>
                </a:cubicBezTo>
                <a:cubicBezTo>
                  <a:pt x="414280" y="633940"/>
                  <a:pt x="414623" y="636880"/>
                  <a:pt x="415309" y="640309"/>
                </a:cubicBezTo>
                <a:lnTo>
                  <a:pt x="417709" y="661874"/>
                </a:lnTo>
                <a:cubicBezTo>
                  <a:pt x="418611" y="666433"/>
                  <a:pt x="419062" y="670630"/>
                  <a:pt x="419062" y="674466"/>
                </a:cubicBezTo>
                <a:cubicBezTo>
                  <a:pt x="419862" y="682492"/>
                  <a:pt x="420262" y="689566"/>
                  <a:pt x="420262" y="695687"/>
                </a:cubicBezTo>
                <a:lnTo>
                  <a:pt x="416681" y="720757"/>
                </a:lnTo>
                <a:cubicBezTo>
                  <a:pt x="416681" y="756609"/>
                  <a:pt x="418167" y="787515"/>
                  <a:pt x="421138" y="813474"/>
                </a:cubicBezTo>
                <a:cubicBezTo>
                  <a:pt x="422751" y="829691"/>
                  <a:pt x="425221" y="842785"/>
                  <a:pt x="428549" y="852755"/>
                </a:cubicBezTo>
                <a:lnTo>
                  <a:pt x="428524" y="855439"/>
                </a:lnTo>
                <a:lnTo>
                  <a:pt x="429216" y="854850"/>
                </a:lnTo>
                <a:lnTo>
                  <a:pt x="429940" y="854107"/>
                </a:lnTo>
                <a:cubicBezTo>
                  <a:pt x="432391" y="849243"/>
                  <a:pt x="435458" y="846811"/>
                  <a:pt x="439141" y="846811"/>
                </a:cubicBezTo>
                <a:lnTo>
                  <a:pt x="445103" y="843211"/>
                </a:lnTo>
                <a:cubicBezTo>
                  <a:pt x="452749" y="843211"/>
                  <a:pt x="462998" y="837121"/>
                  <a:pt x="475850" y="824942"/>
                </a:cubicBezTo>
                <a:lnTo>
                  <a:pt x="493947" y="806844"/>
                </a:lnTo>
                <a:cubicBezTo>
                  <a:pt x="493947" y="804609"/>
                  <a:pt x="496183" y="802374"/>
                  <a:pt x="500653" y="800139"/>
                </a:cubicBezTo>
                <a:lnTo>
                  <a:pt x="548869" y="751923"/>
                </a:lnTo>
                <a:lnTo>
                  <a:pt x="560413" y="742703"/>
                </a:lnTo>
                <a:cubicBezTo>
                  <a:pt x="561467" y="740582"/>
                  <a:pt x="564604" y="737775"/>
                  <a:pt x="569824" y="734283"/>
                </a:cubicBezTo>
                <a:lnTo>
                  <a:pt x="577044" y="729958"/>
                </a:lnTo>
                <a:lnTo>
                  <a:pt x="593503" y="714490"/>
                </a:lnTo>
                <a:cubicBezTo>
                  <a:pt x="601961" y="706032"/>
                  <a:pt x="608184" y="699053"/>
                  <a:pt x="612172" y="693554"/>
                </a:cubicBezTo>
                <a:cubicBezTo>
                  <a:pt x="621074" y="681324"/>
                  <a:pt x="625526" y="667493"/>
                  <a:pt x="625526" y="652063"/>
                </a:cubicBezTo>
                <a:cubicBezTo>
                  <a:pt x="625526" y="597809"/>
                  <a:pt x="623132" y="541579"/>
                  <a:pt x="618344" y="483375"/>
                </a:cubicBezTo>
                <a:cubicBezTo>
                  <a:pt x="618344" y="479095"/>
                  <a:pt x="617976" y="474390"/>
                  <a:pt x="617239" y="469259"/>
                </a:cubicBezTo>
                <a:lnTo>
                  <a:pt x="611886" y="453162"/>
                </a:lnTo>
                <a:cubicBezTo>
                  <a:pt x="606704" y="441503"/>
                  <a:pt x="597148" y="431324"/>
                  <a:pt x="583216" y="422625"/>
                </a:cubicBezTo>
                <a:cubicBezTo>
                  <a:pt x="581120" y="401987"/>
                  <a:pt x="586238" y="388125"/>
                  <a:pt x="598570" y="381039"/>
                </a:cubicBezTo>
                <a:cubicBezTo>
                  <a:pt x="601072" y="379362"/>
                  <a:pt x="605688" y="377083"/>
                  <a:pt x="612419" y="374200"/>
                </a:cubicBezTo>
                <a:lnTo>
                  <a:pt x="642785" y="360712"/>
                </a:lnTo>
                <a:cubicBezTo>
                  <a:pt x="651675" y="356267"/>
                  <a:pt x="661149" y="354045"/>
                  <a:pt x="671208" y="354045"/>
                </a:cubicBezTo>
                <a:close/>
                <a:moveTo>
                  <a:pt x="748469" y="335414"/>
                </a:moveTo>
                <a:lnTo>
                  <a:pt x="810152" y="335414"/>
                </a:lnTo>
                <a:lnTo>
                  <a:pt x="798595" y="347282"/>
                </a:lnTo>
                <a:lnTo>
                  <a:pt x="778993" y="355664"/>
                </a:lnTo>
                <a:cubicBezTo>
                  <a:pt x="766909" y="355664"/>
                  <a:pt x="757846" y="352456"/>
                  <a:pt x="751804" y="346039"/>
                </a:cubicBezTo>
                <a:close/>
                <a:moveTo>
                  <a:pt x="347510" y="252813"/>
                </a:moveTo>
                <a:lnTo>
                  <a:pt x="348158" y="253785"/>
                </a:lnTo>
                <a:lnTo>
                  <a:pt x="347461" y="252816"/>
                </a:lnTo>
                <a:close/>
                <a:moveTo>
                  <a:pt x="390125" y="0"/>
                </a:moveTo>
                <a:cubicBezTo>
                  <a:pt x="400450" y="0"/>
                  <a:pt x="411429" y="3702"/>
                  <a:pt x="423062" y="11107"/>
                </a:cubicBezTo>
                <a:lnTo>
                  <a:pt x="443808" y="28423"/>
                </a:lnTo>
                <a:lnTo>
                  <a:pt x="464306" y="38062"/>
                </a:lnTo>
                <a:cubicBezTo>
                  <a:pt x="473221" y="44425"/>
                  <a:pt x="477679" y="53741"/>
                  <a:pt x="477679" y="66009"/>
                </a:cubicBezTo>
                <a:lnTo>
                  <a:pt x="477679" y="76143"/>
                </a:lnTo>
                <a:cubicBezTo>
                  <a:pt x="476129" y="83928"/>
                  <a:pt x="473615" y="89561"/>
                  <a:pt x="470135" y="93041"/>
                </a:cubicBezTo>
                <a:cubicBezTo>
                  <a:pt x="463379" y="96101"/>
                  <a:pt x="459168" y="100692"/>
                  <a:pt x="457505" y="106814"/>
                </a:cubicBezTo>
                <a:cubicBezTo>
                  <a:pt x="456603" y="108592"/>
                  <a:pt x="456152" y="110935"/>
                  <a:pt x="456152" y="113843"/>
                </a:cubicBezTo>
                <a:lnTo>
                  <a:pt x="456152" y="125807"/>
                </a:lnTo>
                <a:cubicBezTo>
                  <a:pt x="456152" y="142406"/>
                  <a:pt x="459264" y="150705"/>
                  <a:pt x="465487" y="150705"/>
                </a:cubicBezTo>
                <a:cubicBezTo>
                  <a:pt x="473158" y="150705"/>
                  <a:pt x="482759" y="149625"/>
                  <a:pt x="494290" y="147466"/>
                </a:cubicBezTo>
                <a:lnTo>
                  <a:pt x="507549" y="144990"/>
                </a:lnTo>
                <a:cubicBezTo>
                  <a:pt x="513099" y="144025"/>
                  <a:pt x="518211" y="143542"/>
                  <a:pt x="522884" y="143542"/>
                </a:cubicBezTo>
                <a:cubicBezTo>
                  <a:pt x="543776" y="143542"/>
                  <a:pt x="554222" y="149752"/>
                  <a:pt x="554222" y="162173"/>
                </a:cubicBezTo>
                <a:lnTo>
                  <a:pt x="552717" y="184500"/>
                </a:lnTo>
                <a:cubicBezTo>
                  <a:pt x="550837" y="191116"/>
                  <a:pt x="548945" y="195320"/>
                  <a:pt x="547040" y="197111"/>
                </a:cubicBezTo>
                <a:cubicBezTo>
                  <a:pt x="538798" y="219895"/>
                  <a:pt x="527558" y="231287"/>
                  <a:pt x="513321" y="231287"/>
                </a:cubicBezTo>
                <a:lnTo>
                  <a:pt x="469413" y="231287"/>
                </a:lnTo>
                <a:lnTo>
                  <a:pt x="468116" y="233896"/>
                </a:lnTo>
                <a:lnTo>
                  <a:pt x="468116" y="314783"/>
                </a:lnTo>
                <a:cubicBezTo>
                  <a:pt x="468116" y="318491"/>
                  <a:pt x="463175" y="326276"/>
                  <a:pt x="453295" y="338138"/>
                </a:cubicBezTo>
                <a:cubicBezTo>
                  <a:pt x="444659" y="348488"/>
                  <a:pt x="438423" y="355581"/>
                  <a:pt x="434588" y="359417"/>
                </a:cubicBezTo>
                <a:cubicBezTo>
                  <a:pt x="429724" y="364281"/>
                  <a:pt x="422510" y="367583"/>
                  <a:pt x="412947" y="369323"/>
                </a:cubicBezTo>
                <a:cubicBezTo>
                  <a:pt x="404692" y="371380"/>
                  <a:pt x="396323" y="372409"/>
                  <a:pt x="387839" y="372409"/>
                </a:cubicBezTo>
                <a:lnTo>
                  <a:pt x="380657" y="370028"/>
                </a:lnTo>
                <a:cubicBezTo>
                  <a:pt x="374053" y="370028"/>
                  <a:pt x="367119" y="363373"/>
                  <a:pt x="359855" y="350063"/>
                </a:cubicBezTo>
                <a:lnTo>
                  <a:pt x="349244" y="332804"/>
                </a:lnTo>
                <a:lnTo>
                  <a:pt x="349244" y="252584"/>
                </a:lnTo>
                <a:cubicBezTo>
                  <a:pt x="349244" y="253753"/>
                  <a:pt x="348444" y="253543"/>
                  <a:pt x="346843" y="251956"/>
                </a:cubicBezTo>
                <a:lnTo>
                  <a:pt x="347461" y="252816"/>
                </a:lnTo>
                <a:lnTo>
                  <a:pt x="333075" y="253604"/>
                </a:lnTo>
                <a:cubicBezTo>
                  <a:pt x="327408" y="254131"/>
                  <a:pt x="320885" y="254921"/>
                  <a:pt x="313506" y="255975"/>
                </a:cubicBezTo>
                <a:cubicBezTo>
                  <a:pt x="299282" y="257753"/>
                  <a:pt x="283826" y="260630"/>
                  <a:pt x="267138" y="264605"/>
                </a:cubicBezTo>
                <a:lnTo>
                  <a:pt x="257956" y="267653"/>
                </a:lnTo>
                <a:cubicBezTo>
                  <a:pt x="251314" y="270523"/>
                  <a:pt x="246336" y="271958"/>
                  <a:pt x="243021" y="271958"/>
                </a:cubicBezTo>
                <a:cubicBezTo>
                  <a:pt x="227514" y="271958"/>
                  <a:pt x="217062" y="273304"/>
                  <a:pt x="211665" y="275997"/>
                </a:cubicBezTo>
                <a:cubicBezTo>
                  <a:pt x="190697" y="280480"/>
                  <a:pt x="174054" y="274143"/>
                  <a:pt x="161735" y="256985"/>
                </a:cubicBezTo>
                <a:cubicBezTo>
                  <a:pt x="157086" y="251422"/>
                  <a:pt x="153378" y="244945"/>
                  <a:pt x="150609" y="237554"/>
                </a:cubicBezTo>
                <a:cubicBezTo>
                  <a:pt x="147587" y="230505"/>
                  <a:pt x="145625" y="224244"/>
                  <a:pt x="144723" y="218771"/>
                </a:cubicBezTo>
                <a:cubicBezTo>
                  <a:pt x="144723" y="205918"/>
                  <a:pt x="150927" y="196387"/>
                  <a:pt x="163335" y="190177"/>
                </a:cubicBezTo>
                <a:cubicBezTo>
                  <a:pt x="172161" y="185376"/>
                  <a:pt x="179705" y="183776"/>
                  <a:pt x="185966" y="185376"/>
                </a:cubicBezTo>
                <a:cubicBezTo>
                  <a:pt x="192342" y="180474"/>
                  <a:pt x="201701" y="176607"/>
                  <a:pt x="214046" y="173775"/>
                </a:cubicBezTo>
                <a:cubicBezTo>
                  <a:pt x="219304" y="172746"/>
                  <a:pt x="224574" y="172231"/>
                  <a:pt x="229857" y="172231"/>
                </a:cubicBezTo>
                <a:lnTo>
                  <a:pt x="243021" y="172231"/>
                </a:lnTo>
                <a:cubicBezTo>
                  <a:pt x="247593" y="172231"/>
                  <a:pt x="252292" y="172632"/>
                  <a:pt x="257118" y="173432"/>
                </a:cubicBezTo>
                <a:cubicBezTo>
                  <a:pt x="259848" y="173432"/>
                  <a:pt x="264643" y="174416"/>
                  <a:pt x="271501" y="176384"/>
                </a:cubicBezTo>
                <a:lnTo>
                  <a:pt x="282188" y="178480"/>
                </a:lnTo>
                <a:cubicBezTo>
                  <a:pt x="286188" y="179102"/>
                  <a:pt x="289878" y="179413"/>
                  <a:pt x="293256" y="179413"/>
                </a:cubicBezTo>
                <a:cubicBezTo>
                  <a:pt x="298514" y="179413"/>
                  <a:pt x="304762" y="177762"/>
                  <a:pt x="312001" y="174460"/>
                </a:cubicBezTo>
                <a:cubicBezTo>
                  <a:pt x="319519" y="171768"/>
                  <a:pt x="323558" y="169291"/>
                  <a:pt x="324117" y="167031"/>
                </a:cubicBezTo>
                <a:lnTo>
                  <a:pt x="324117" y="123406"/>
                </a:lnTo>
                <a:cubicBezTo>
                  <a:pt x="324117" y="104991"/>
                  <a:pt x="320288" y="91313"/>
                  <a:pt x="312630" y="82373"/>
                </a:cubicBezTo>
                <a:cubicBezTo>
                  <a:pt x="301149" y="68987"/>
                  <a:pt x="295408" y="58744"/>
                  <a:pt x="295408" y="51645"/>
                </a:cubicBezTo>
                <a:cubicBezTo>
                  <a:pt x="295408" y="42895"/>
                  <a:pt x="301028" y="35306"/>
                  <a:pt x="312268" y="28880"/>
                </a:cubicBezTo>
                <a:lnTo>
                  <a:pt x="325736" y="21546"/>
                </a:lnTo>
                <a:cubicBezTo>
                  <a:pt x="334486" y="21546"/>
                  <a:pt x="344488" y="18174"/>
                  <a:pt x="355740" y="11430"/>
                </a:cubicBezTo>
                <a:cubicBezTo>
                  <a:pt x="369265" y="3810"/>
                  <a:pt x="380727" y="0"/>
                  <a:pt x="3901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rgbClr val="DCD96C"/>
              </a:gs>
              <a:gs pos="100000">
                <a:srgbClr val="7FB571"/>
              </a:gs>
            </a:gsLst>
            <a:lin ang="2700000" scaled="1"/>
            <a:tileRect/>
          </a:gra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A7445C-A6E2-435C-A6B1-1C85B5243056}"/>
              </a:ext>
            </a:extLst>
          </p:cNvPr>
          <p:cNvSpPr/>
          <p:nvPr/>
        </p:nvSpPr>
        <p:spPr>
          <a:xfrm rot="1980565">
            <a:off x="8971312" y="2741126"/>
            <a:ext cx="686406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zh-CN" sz="4400" dirty="0">
                <a:ln w="38100" cap="flat" cmpd="sng" algn="ctr">
                  <a:noFill/>
                  <a:prstDash val="solid"/>
                  <a:round/>
                </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95000">
                      <a:srgbClr val="DCD96C"/>
                    </a:gs>
                    <a:gs pos="100000">
                      <a:srgbClr val="7FB571"/>
                    </a:gs>
                  </a:gsLst>
                  <a:lin ang="2700000" scaled="1"/>
                  <a:tileRect/>
                </a:gradFill>
                <a:latin typeface="康熙字典體" pitchFamily="2" charset="-120"/>
                <a:ea typeface="康熙字典體" pitchFamily="2" charset="-120"/>
              </a:rPr>
              <a:t>❀</a:t>
            </a:r>
            <a:endParaRPr lang="zh-CN" altLang="zh-CN" dirty="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5000">
                    <a:srgbClr val="DCD96C"/>
                  </a:gs>
                  <a:gs pos="100000">
                    <a:srgbClr val="7FB571"/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270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07ED62-6D28-40E8-9F73-1E9363F02131}"/>
              </a:ext>
            </a:extLst>
          </p:cNvPr>
          <p:cNvGrpSpPr/>
          <p:nvPr/>
        </p:nvGrpSpPr>
        <p:grpSpPr>
          <a:xfrm rot="20271459">
            <a:off x="-11917681" y="-2310329"/>
            <a:ext cx="40688897" cy="10092882"/>
            <a:chOff x="-15880080" y="-1030168"/>
            <a:chExt cx="40688897" cy="100928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8C74D2-AACE-4770-AAF2-D750ACAD08E6}"/>
                </a:ext>
              </a:extLst>
            </p:cNvPr>
            <p:cNvSpPr txBox="1"/>
            <p:nvPr/>
          </p:nvSpPr>
          <p:spPr>
            <a:xfrm>
              <a:off x="-4692015" y="389716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ECE4F5-31DF-4746-932B-30F582ECD38C}"/>
                </a:ext>
              </a:extLst>
            </p:cNvPr>
            <p:cNvGrpSpPr/>
            <p:nvPr/>
          </p:nvGrpSpPr>
          <p:grpSpPr>
            <a:xfrm>
              <a:off x="-11367136" y="1809600"/>
              <a:ext cx="33708977" cy="1569660"/>
              <a:chOff x="-11214736" y="1400116"/>
              <a:chExt cx="33708977" cy="156966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813B4B-4126-459F-A3E2-7E771A42E232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51BB97-C565-45FD-AB5A-E002CCF25492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EE802C-7118-46C9-8F95-B31344E3229E}"/>
                </a:ext>
              </a:extLst>
            </p:cNvPr>
            <p:cNvGrpSpPr/>
            <p:nvPr/>
          </p:nvGrpSpPr>
          <p:grpSpPr>
            <a:xfrm>
              <a:off x="-15880080" y="3229484"/>
              <a:ext cx="33708977" cy="1569660"/>
              <a:chOff x="-15758160" y="3103395"/>
              <a:chExt cx="33708977" cy="156966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4C5630-424F-47B3-AA9A-0FA6F8BD5439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C89866-7261-4345-9F66-75A8284B8D4B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576F8A-8C74-4A21-A568-4CB0B3D56FAE}"/>
                </a:ext>
              </a:extLst>
            </p:cNvPr>
            <p:cNvGrpSpPr/>
            <p:nvPr/>
          </p:nvGrpSpPr>
          <p:grpSpPr>
            <a:xfrm>
              <a:off x="-8900160" y="4649368"/>
              <a:ext cx="33708977" cy="1569660"/>
              <a:chOff x="-15758160" y="3103395"/>
              <a:chExt cx="33708977" cy="156966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FA437-19F6-4BFA-BA8F-18A476E7B691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D1226E-044B-4A3D-B384-484C8F6212F3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1B457B-D62D-4F4D-9211-DB2D4E4B231E}"/>
                </a:ext>
              </a:extLst>
            </p:cNvPr>
            <p:cNvSpPr txBox="1"/>
            <p:nvPr/>
          </p:nvSpPr>
          <p:spPr>
            <a:xfrm>
              <a:off x="-3232785" y="6069250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F2BF293-EFCD-403A-BD3A-5CB0607A60D3}"/>
                </a:ext>
              </a:extLst>
            </p:cNvPr>
            <p:cNvGrpSpPr/>
            <p:nvPr/>
          </p:nvGrpSpPr>
          <p:grpSpPr>
            <a:xfrm>
              <a:off x="-15880080" y="-1030168"/>
              <a:ext cx="33708977" cy="1569660"/>
              <a:chOff x="-11214736" y="1400116"/>
              <a:chExt cx="33708977" cy="156966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C03F55-3EF3-423B-ABD2-639C42F69E5F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A65E44-A8D4-4C40-BE45-080BD1DF5DC1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86EB22-6FD7-446F-A217-8503A7FBED6F}"/>
                </a:ext>
              </a:extLst>
            </p:cNvPr>
            <p:cNvSpPr txBox="1"/>
            <p:nvPr/>
          </p:nvSpPr>
          <p:spPr>
            <a:xfrm>
              <a:off x="-7469505" y="7493054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1CF3674-4DC5-458E-AC86-6F77B4B59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94CE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A5F8AB-480E-47E3-B815-7EDFC9D95C01}"/>
              </a:ext>
            </a:extLst>
          </p:cNvPr>
          <p:cNvSpPr txBox="1"/>
          <p:nvPr/>
        </p:nvSpPr>
        <p:spPr>
          <a:xfrm>
            <a:off x="2179164" y="1898004"/>
            <a:ext cx="7833673" cy="306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PAT(Advanced)</a:t>
            </a:r>
            <a:r>
              <a:rPr lang="zh-CN" altLang="en-US" sz="8800" b="1" spc="-1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查找元素篇</a:t>
            </a:r>
            <a:endParaRPr lang="zh-CN" altLang="en-US" sz="8800" b="1" spc="-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作业整理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20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1494354" y="2321005"/>
              <a:ext cx="92032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138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16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6096000" y="1736637"/>
            <a:ext cx="4149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rgbClr val="ECB6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油菜花手绘字体" pitchFamily="2" charset="-122"/>
              <a:ea typeface="油菜花手绘字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chemeClr val="bg1"/>
              </a:solidFill>
              <a:latin typeface="油菜花手绘字体" pitchFamily="2" charset="-122"/>
              <a:ea typeface="油菜花手绘字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351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36778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265</Words>
  <Application>Microsoft Office PowerPoint</Application>
  <PresentationFormat>宽屏</PresentationFormat>
  <Paragraphs>98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AMCSongGBK-Light</vt:lpstr>
      <vt:lpstr>等线</vt:lpstr>
      <vt:lpstr>等线 Light</vt:lpstr>
      <vt:lpstr>华文中宋</vt:lpstr>
      <vt:lpstr>康熙字典體</vt:lpstr>
      <vt:lpstr>思源宋体 SemiBold</vt:lpstr>
      <vt:lpstr>苏新诗柳楷繁</vt:lpstr>
      <vt:lpstr>微软雅黑</vt:lpstr>
      <vt:lpstr>新蒂黑板报底字</vt:lpstr>
      <vt:lpstr>叶根友毛笔行书简体2012版</vt:lpstr>
      <vt:lpstr>油菜花手绘字体</vt:lpstr>
      <vt:lpstr>钟齐志莽行书</vt:lpstr>
      <vt:lpstr>Adobe Caslon Pro Bold</vt:lpstr>
      <vt:lpstr>Adobe Hebrew</vt:lpstr>
      <vt:lpstr>Angelina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Xinyi Wu</cp:lastModifiedBy>
  <cp:revision>32</cp:revision>
  <dcterms:created xsi:type="dcterms:W3CDTF">2019-10-08T08:08:24Z</dcterms:created>
  <dcterms:modified xsi:type="dcterms:W3CDTF">2020-12-06T13:20:42Z</dcterms:modified>
</cp:coreProperties>
</file>